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D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02C16C-7FA6-4003-88C2-5B4554F8B9C9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D772EE-B135-43A1-ADCC-F90E221C7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in/Chubears-Indias-favorite-gummy-vitamin/dp/B010HFANNQ" TargetMode="External"/><Relationship Id="rId2" Type="http://schemas.openxmlformats.org/officeDocument/2006/relationships/hyperlink" Target="http://www.chubear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acebook.com/ChuBearsIn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3124200"/>
            <a:ext cx="30480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3886200" y="3810000"/>
            <a:ext cx="2057400" cy="7620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5" name="Picture 4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43000"/>
            <a:ext cx="739140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305800" cy="1477962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latin typeface="Aharoni" pitchFamily="2" charset="-79"/>
                <a:cs typeface="Aharoni" pitchFamily="2" charset="-79"/>
              </a:rPr>
              <a:t>Specialized In:</a:t>
            </a:r>
            <a:endParaRPr lang="en-US" sz="8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5105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b="1" dirty="0" smtClean="0">
              <a:latin typeface="Comic Sans MS" pitchFamily="66" charset="0"/>
            </a:endParaRPr>
          </a:p>
          <a:p>
            <a:pPr algn="just"/>
            <a:r>
              <a:rPr lang="en-US" sz="3000" b="1" dirty="0" smtClean="0">
                <a:solidFill>
                  <a:schemeClr val="accent1"/>
                </a:solidFill>
                <a:latin typeface="Comic Sans MS" pitchFamily="66" charset="0"/>
              </a:rPr>
              <a:t>Health Supplements For Kids</a:t>
            </a:r>
          </a:p>
          <a:p>
            <a:pPr algn="just"/>
            <a:r>
              <a:rPr lang="en-US" sz="3000" b="1" dirty="0" smtClean="0">
                <a:solidFill>
                  <a:schemeClr val="accent1"/>
                </a:solidFill>
                <a:latin typeface="Comic Sans MS" pitchFamily="66" charset="0"/>
              </a:rPr>
              <a:t>Gummy vitamins for kids</a:t>
            </a:r>
          </a:p>
          <a:p>
            <a:pPr algn="just"/>
            <a:r>
              <a:rPr lang="en-US" sz="3000" b="1" dirty="0" smtClean="0">
                <a:solidFill>
                  <a:schemeClr val="accent1"/>
                </a:solidFill>
                <a:latin typeface="Comic Sans MS" pitchFamily="66" charset="0"/>
              </a:rPr>
              <a:t>Organic vitamins for children</a:t>
            </a:r>
          </a:p>
          <a:p>
            <a:pPr algn="just"/>
            <a:r>
              <a:rPr lang="en-US" sz="3000" b="1" dirty="0" smtClean="0">
                <a:solidFill>
                  <a:schemeClr val="accent1"/>
                </a:solidFill>
                <a:latin typeface="Comic Sans MS" pitchFamily="66" charset="0"/>
              </a:rPr>
              <a:t>Buy online Health supplements for children</a:t>
            </a:r>
          </a:p>
          <a:p>
            <a:pPr algn="just"/>
            <a:r>
              <a:rPr lang="en-US" sz="3000" b="1" dirty="0" smtClean="0">
                <a:solidFill>
                  <a:schemeClr val="accent1"/>
                </a:solidFill>
                <a:latin typeface="Comic Sans MS" pitchFamily="66" charset="0"/>
              </a:rPr>
              <a:t>Multivitamin for Kids</a:t>
            </a:r>
          </a:p>
          <a:p>
            <a:pPr algn="just"/>
            <a:r>
              <a:rPr lang="en-US" sz="3000" b="1" dirty="0" smtClean="0">
                <a:solidFill>
                  <a:schemeClr val="accent1"/>
                </a:solidFill>
                <a:latin typeface="Comic Sans MS" pitchFamily="66" charset="0"/>
              </a:rPr>
              <a:t>Vitamin supplements for kids</a:t>
            </a:r>
          </a:p>
          <a:p>
            <a:pPr algn="just"/>
            <a:r>
              <a:rPr lang="en-US" sz="3000" b="1" dirty="0" smtClean="0">
                <a:solidFill>
                  <a:schemeClr val="accent1"/>
                </a:solidFill>
                <a:latin typeface="Comic Sans MS" pitchFamily="66" charset="0"/>
              </a:rPr>
              <a:t>Buy online multivitamin for kids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 smtClean="0">
                <a:solidFill>
                  <a:schemeClr val="accent1"/>
                </a:solidFill>
                <a:latin typeface="Comic Sans MS" pitchFamily="66" charset="0"/>
              </a:rPr>
              <a:t>Gummy vitamins for kids</a:t>
            </a:r>
            <a:endParaRPr lang="en-US" sz="4500" dirty="0"/>
          </a:p>
        </p:txBody>
      </p:sp>
      <p:pic>
        <p:nvPicPr>
          <p:cNvPr id="4" name="Content Placeholder 3" descr="8956521708_4b66637d26_b-2 cop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38200" y="1828801"/>
            <a:ext cx="7162799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249362"/>
          </a:xfrm>
        </p:spPr>
        <p:txBody>
          <a:bodyPr/>
          <a:lstStyle/>
          <a:p>
            <a:pPr algn="ctr"/>
            <a:r>
              <a:rPr lang="en-US" sz="3500" b="1" dirty="0" smtClean="0">
                <a:solidFill>
                  <a:schemeClr val="accent1"/>
                </a:solidFill>
                <a:latin typeface="Comic Sans MS" pitchFamily="66" charset="0"/>
              </a:rPr>
              <a:t>Health Supplements For Kids</a:t>
            </a: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endParaRPr lang="en-US" dirty="0"/>
          </a:p>
        </p:txBody>
      </p:sp>
      <p:pic>
        <p:nvPicPr>
          <p:cNvPr id="4" name="Content Placeholder 3" descr="blog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447801"/>
            <a:ext cx="7848600" cy="4858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1676400"/>
          </a:xfrm>
        </p:spPr>
        <p:txBody>
          <a:bodyPr>
            <a:normAutofit/>
          </a:bodyPr>
          <a:lstStyle/>
          <a:p>
            <a:pPr algn="ctr"/>
            <a:r>
              <a:rPr lang="en-US" sz="3300" b="1" dirty="0" smtClean="0">
                <a:solidFill>
                  <a:schemeClr val="accent1"/>
                </a:solidFill>
                <a:latin typeface="Comic Sans MS" pitchFamily="66" charset="0"/>
              </a:rPr>
              <a:t>Buy online Health supplements for children</a:t>
            </a: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endParaRPr lang="en-US" dirty="0"/>
          </a:p>
        </p:txBody>
      </p:sp>
      <p:pic>
        <p:nvPicPr>
          <p:cNvPr id="4" name="Content Placeholder 3" descr="Capture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676400"/>
            <a:ext cx="77724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477962"/>
          </a:xfrm>
        </p:spPr>
        <p:txBody>
          <a:bodyPr/>
          <a:lstStyle/>
          <a:p>
            <a:pPr algn="ctr"/>
            <a:r>
              <a:rPr lang="en-US" sz="3500" b="1" dirty="0" smtClean="0">
                <a:solidFill>
                  <a:schemeClr val="accent1"/>
                </a:solidFill>
                <a:latin typeface="Comic Sans MS" pitchFamily="66" charset="0"/>
              </a:rPr>
              <a:t>Organic vitamins for children</a:t>
            </a: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endParaRPr lang="en-US" dirty="0"/>
          </a:p>
        </p:txBody>
      </p:sp>
      <p:pic>
        <p:nvPicPr>
          <p:cNvPr id="4" name="Content Placeholder 3" descr="8956521708_4b66637d26_b-2 cop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38200" y="1676400"/>
            <a:ext cx="7315200" cy="4571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477962"/>
          </a:xfrm>
        </p:spPr>
        <p:txBody>
          <a:bodyPr/>
          <a:lstStyle/>
          <a:p>
            <a:pPr algn="ctr"/>
            <a:r>
              <a:rPr lang="en-US" sz="3800" b="1" dirty="0" smtClean="0">
                <a:solidFill>
                  <a:schemeClr val="accent1"/>
                </a:solidFill>
                <a:latin typeface="Comic Sans MS" pitchFamily="66" charset="0"/>
              </a:rPr>
              <a:t>Vitamin supplements for kids</a:t>
            </a:r>
            <a: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chemeClr val="accent1"/>
                </a:solidFill>
                <a:latin typeface="Comic Sans MS" pitchFamily="66" charset="0"/>
              </a:rPr>
            </a:br>
            <a:endParaRPr lang="en-US" dirty="0"/>
          </a:p>
        </p:txBody>
      </p:sp>
      <p:pic>
        <p:nvPicPr>
          <p:cNvPr id="4" name="Content Placeholder 3" descr="81pPteKG0SL._SL1500_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524000"/>
            <a:ext cx="78486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Comic Sans MS" pitchFamily="66" charset="0"/>
              </a:rPr>
              <a:t>BUY IT ONLINE:</a:t>
            </a:r>
            <a:endParaRPr lang="en-US" sz="48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229600" cy="4873752"/>
          </a:xfrm>
        </p:spPr>
        <p:style>
          <a:lnRef idx="1">
            <a:schemeClr val="accent1"/>
          </a:lnRef>
          <a:fillRef idx="1003">
            <a:schemeClr val="dk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Website: </a:t>
            </a:r>
            <a:r>
              <a:rPr lang="en-US" sz="3200" dirty="0" smtClean="0">
                <a:hlinkClick r:id="rId2"/>
              </a:rPr>
              <a:t>http://www.chubears.com/</a:t>
            </a:r>
            <a:endParaRPr lang="en-US" sz="3200" dirty="0" smtClean="0"/>
          </a:p>
          <a:p>
            <a:r>
              <a:rPr lang="en-US" sz="3200" b="1" dirty="0" smtClean="0">
                <a:solidFill>
                  <a:schemeClr val="bg1"/>
                </a:solidFill>
              </a:rPr>
              <a:t>Amazon:  </a:t>
            </a:r>
            <a:r>
              <a:rPr lang="en-US" sz="32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http://www.amazon.in/Chubears-Indias-favorite-gummy-vitamin/dp/B010HFANNQ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Whatsapp : </a:t>
            </a:r>
            <a:r>
              <a:rPr lang="en-US" sz="3200" u="sng" dirty="0" smtClean="0">
                <a:solidFill>
                  <a:srgbClr val="FFCD2F"/>
                </a:solidFill>
              </a:rPr>
              <a:t>91-9653010203</a:t>
            </a:r>
          </a:p>
          <a:p>
            <a:r>
              <a:rPr lang="en-US" sz="3200" b="1" dirty="0" err="1" smtClean="0">
                <a:solidFill>
                  <a:schemeClr val="bg1"/>
                </a:solidFill>
              </a:rPr>
              <a:t>Facebook</a:t>
            </a:r>
            <a:r>
              <a:rPr lang="en-US" sz="3200" b="1" dirty="0" smtClean="0">
                <a:solidFill>
                  <a:schemeClr val="bg1"/>
                </a:solidFill>
              </a:rPr>
              <a:t> : </a:t>
            </a:r>
            <a:r>
              <a:rPr lang="en-US" sz="3200" b="1" dirty="0" smtClean="0">
                <a:solidFill>
                  <a:schemeClr val="bg1"/>
                </a:solidFill>
                <a:hlinkClick r:id="rId4"/>
              </a:rPr>
              <a:t>https://www.facebook.com/ChuBearsInd</a:t>
            </a:r>
            <a:endParaRPr lang="en-US" sz="3200" b="1" dirty="0" smtClean="0">
              <a:solidFill>
                <a:schemeClr val="bg1"/>
              </a:solidFill>
            </a:endParaRPr>
          </a:p>
          <a:p>
            <a:endParaRPr lang="en-US" sz="2800" b="1" dirty="0" smtClean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78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Slide 1</vt:lpstr>
      <vt:lpstr>Specialized In:</vt:lpstr>
      <vt:lpstr>Gummy vitamins for kids</vt:lpstr>
      <vt:lpstr>Health Supplements For Kids </vt:lpstr>
      <vt:lpstr>Buy online Health supplements for children </vt:lpstr>
      <vt:lpstr>Organic vitamins for children </vt:lpstr>
      <vt:lpstr>Vitamin supplements for kids </vt:lpstr>
      <vt:lpstr>BUY IT ONLINE: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</dc:creator>
  <cp:lastModifiedBy>home</cp:lastModifiedBy>
  <cp:revision>5</cp:revision>
  <dcterms:created xsi:type="dcterms:W3CDTF">2015-11-22T10:43:01Z</dcterms:created>
  <dcterms:modified xsi:type="dcterms:W3CDTF">2015-11-23T11:48:01Z</dcterms:modified>
</cp:coreProperties>
</file>